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7"/>
  </p:notesMasterIdLst>
  <p:sldIdLst>
    <p:sldId id="354" r:id="rId2"/>
    <p:sldId id="356" r:id="rId3"/>
    <p:sldId id="357" r:id="rId4"/>
    <p:sldId id="358" r:id="rId5"/>
    <p:sldId id="359" r:id="rId6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50" autoAdjust="0"/>
    <p:restoredTop sz="80287" autoAdjust="0"/>
  </p:normalViewPr>
  <p:slideViewPr>
    <p:cSldViewPr>
      <p:cViewPr>
        <p:scale>
          <a:sx n="93" d="100"/>
          <a:sy n="93" d="100"/>
        </p:scale>
        <p:origin x="-714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xmlns="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4246192" cy="85725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Экскурсия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дошкольниками в краеведческий  музей посёлка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Аксубаево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00562" y="1285866"/>
            <a:ext cx="4071966" cy="292895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реализации плана Года родных языков и народного единства, в целях обогащения представлений детей о родном посёлке и его достопримечательностях,   о культуре, творчеству и традициях народа в старину.</a:t>
            </a:r>
            <a:endParaRPr lang="ru-RU" sz="1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User\Downloads\экск в музе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500180"/>
            <a:ext cx="3143272" cy="235745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3674688" cy="85725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«Сказки моего народа» конкурс детских рисунков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pic>
        <p:nvPicPr>
          <p:cNvPr id="2050" name="Picture 2" descr="C:\Users\User\Downloads\выставка по сказка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85866"/>
            <a:ext cx="5143536" cy="36671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5929322" y="1214428"/>
            <a:ext cx="235745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tt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опуляризация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фольклора народов РТ, привлечение и развитие мотивации к чтению о народном творчестве и классической литературы. развивать художественное творчество, фантазию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4103316" cy="85725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Театральная постановка </a:t>
            </a:r>
            <a:r>
              <a:rPr lang="tt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детьми разных народов 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татарском языке «</a:t>
            </a:r>
            <a:r>
              <a:rPr lang="ru-RU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tt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tt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бәйрәм була торган көң”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pic>
        <p:nvPicPr>
          <p:cNvPr id="3074" name="Picture 2" descr="C:\Users\User\Downloads\день рож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643056"/>
            <a:ext cx="4672022" cy="25627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5857884" y="1971586"/>
            <a:ext cx="24288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Нравственное воспитание, совершенствование   культурных ценностей в традициях татарского народа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3960440" cy="857250"/>
          </a:xfrm>
        </p:spPr>
        <p:txBody>
          <a:bodyPr>
            <a:noAutofit/>
          </a:bodyPr>
          <a:lstStyle/>
          <a:p>
            <a:r>
              <a:rPr lang="tt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Театральная </a:t>
            </a:r>
            <a:r>
              <a:rPr lang="tt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инсценировка с </a:t>
            </a:r>
            <a:r>
              <a:rPr lang="tt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детьми “Деревенские посиделки”</a:t>
            </a:r>
            <a:endParaRPr lang="ru-RU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pic>
        <p:nvPicPr>
          <p:cNvPr id="4098" name="Picture 2" descr="C:\Users\User\Downloads\дерев поси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71552"/>
            <a:ext cx="3500462" cy="222884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099" name="Picture 3" descr="C:\Users\User\Downloads\дер  поси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000114"/>
            <a:ext cx="1662699" cy="295591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100" name="Picture 4" descr="C:\Users\User\Downloads\дер посидел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3550" y="1500180"/>
            <a:ext cx="1859155" cy="330516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8" name="Прямоугольник 7"/>
          <p:cNvSpPr/>
          <p:nvPr/>
        </p:nvSpPr>
        <p:spPr>
          <a:xfrm>
            <a:off x="1357290" y="3541246"/>
            <a:ext cx="32147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Совершенствование  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культурных ценностей в традициях разных народов.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3537</TotalTime>
  <Words>128</Words>
  <Application>Microsoft Office PowerPoint</Application>
  <PresentationFormat>Экран (16:9)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2_Тема Office</vt:lpstr>
      <vt:lpstr>ФОТОРЕПОРТАЖ МБДОУ «Детский сад общеразвивающего  вида «Буратино»</vt:lpstr>
      <vt:lpstr>«Экскурсия с дошкольниками в краеведческий  музей посёлка Аксубаево»</vt:lpstr>
      <vt:lpstr>«Сказки моего народа» конкурс детских рисунков</vt:lpstr>
      <vt:lpstr>Театральная постановка с детьми разных народов на татарском языке «Туган көң – бәйрәм була торган көң”</vt:lpstr>
      <vt:lpstr>Театральная инсценировка с детьми “Деревенские посиделки”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467</cp:revision>
  <cp:lastPrinted>2021-02-01T07:48:05Z</cp:lastPrinted>
  <dcterms:created xsi:type="dcterms:W3CDTF">2015-10-13T08:15:21Z</dcterms:created>
  <dcterms:modified xsi:type="dcterms:W3CDTF">2021-10-20T08:06:03Z</dcterms:modified>
</cp:coreProperties>
</file>